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2475" cy="10233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78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7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512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nsa Men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455731" y="381000"/>
            <a:ext cx="8993942" cy="6019800"/>
          </a:xfrm>
          <a:prstGeom prst="rect">
            <a:avLst/>
          </a:prstGeom>
          <a:solidFill>
            <a:srgbClr val="009E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srgbClr val="C68FAF"/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913050" y="762000"/>
            <a:ext cx="3353673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baseline="30000" dirty="0">
                <a:solidFill>
                  <a:srgbClr val="FFFFFF"/>
                </a:solidFill>
                <a:latin typeface="Corbel"/>
                <a:cs typeface="Corbel"/>
              </a:rPr>
              <a:t>Mensa </a:t>
            </a:r>
            <a:r>
              <a:rPr lang="de-DE" sz="3200" b="1" i="1" baseline="30000" dirty="0">
                <a:solidFill>
                  <a:srgbClr val="FFFFFF"/>
                </a:solidFill>
                <a:latin typeface="Corbel"/>
                <a:cs typeface="Corbel"/>
              </a:rPr>
              <a:t>Menü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913050" y="1828801"/>
            <a:ext cx="18292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Montag: 	</a:t>
            </a:r>
          </a:p>
          <a:p>
            <a:endParaRPr lang="de-DE" sz="1800" baseline="0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sz="1800" baseline="0" dirty="0">
                <a:solidFill>
                  <a:schemeClr val="bg1"/>
                </a:solidFill>
                <a:latin typeface="Corbel"/>
                <a:cs typeface="Corbel"/>
              </a:rPr>
              <a:t>	</a:t>
            </a:r>
            <a:br>
              <a:rPr lang="de-DE" sz="1800" baseline="0" dirty="0">
                <a:solidFill>
                  <a:schemeClr val="bg1"/>
                </a:solidFill>
                <a:latin typeface="Corbel"/>
                <a:cs typeface="Corbel"/>
              </a:rPr>
            </a:br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Dienstag: 	</a:t>
            </a:r>
          </a:p>
          <a:p>
            <a:r>
              <a:rPr lang="de-DE" sz="1800" baseline="0" dirty="0">
                <a:solidFill>
                  <a:schemeClr val="bg1"/>
                </a:solidFill>
                <a:latin typeface="Corbel"/>
                <a:cs typeface="Corbel"/>
              </a:rPr>
              <a:t>	</a:t>
            </a:r>
          </a:p>
          <a:p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Mittwoch:  </a:t>
            </a:r>
          </a:p>
          <a:p>
            <a:endParaRPr lang="de-DE" sz="1800" b="1" baseline="0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	</a:t>
            </a:r>
            <a:endParaRPr lang="de-DE" sz="1800" baseline="0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Donnerstag: 		</a:t>
            </a:r>
            <a:endParaRPr lang="de-DE" sz="1800" baseline="0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sz="1800" b="1" baseline="0" dirty="0">
                <a:solidFill>
                  <a:schemeClr val="bg1"/>
                </a:solidFill>
                <a:latin typeface="Corbel"/>
                <a:cs typeface="Corbel"/>
              </a:rPr>
              <a:t>Freitag: </a:t>
            </a:r>
            <a:r>
              <a:rPr lang="de-DE" sz="1800" b="1" baseline="0" dirty="0">
                <a:latin typeface="Corbel"/>
                <a:cs typeface="Corbel"/>
              </a:rPr>
              <a:t>	</a:t>
            </a:r>
          </a:p>
        </p:txBody>
      </p:sp>
      <p:pic>
        <p:nvPicPr>
          <p:cNvPr id="6" name="Bild 5" descr="DISDH_Logo_RGB.ai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o="http://schemas.microsoft.com/office/mac/office/2008/main" Requires="mo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525893" y="152401"/>
            <a:ext cx="2515255" cy="145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95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973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81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11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24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33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98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04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1BC9-D9C7-4A13-AF7D-813DF04634BB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EF0D0-B36A-44AD-BD54-CA31689CA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17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14607" y="1078321"/>
            <a:ext cx="5874707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199" b="1" baseline="30000" dirty="0">
                <a:solidFill>
                  <a:srgbClr val="FFFFFF"/>
                </a:solidFill>
                <a:latin typeface="Corbel"/>
                <a:cs typeface="Corbel"/>
              </a:rPr>
              <a:t>09.</a:t>
            </a:r>
            <a:r>
              <a:rPr lang="de-DE" sz="3199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de-DE" sz="3199" b="1" baseline="30000" dirty="0">
                <a:solidFill>
                  <a:srgbClr val="FFFFFF"/>
                </a:solidFill>
                <a:latin typeface="Corbel"/>
                <a:cs typeface="Corbel"/>
              </a:rPr>
              <a:t>–  13.</a:t>
            </a:r>
            <a:r>
              <a:rPr lang="de-DE" sz="3199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de-DE" sz="3199" b="1" baseline="30000" dirty="0">
                <a:solidFill>
                  <a:srgbClr val="FFFFFF"/>
                </a:solidFill>
                <a:latin typeface="Corbel"/>
                <a:cs typeface="Corbel"/>
              </a:rPr>
              <a:t>Mai</a:t>
            </a:r>
            <a:r>
              <a:rPr lang="de-DE" sz="3199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lang="de-DE" sz="3199" b="1" baseline="30000" dirty="0">
                <a:solidFill>
                  <a:srgbClr val="FFFFFF"/>
                </a:solidFill>
                <a:latin typeface="Corbel"/>
                <a:cs typeface="Corbel"/>
              </a:rPr>
              <a:t>2022</a:t>
            </a:r>
            <a:r>
              <a:rPr lang="de-DE" sz="3199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lang="de-DE" sz="3199" dirty="0">
              <a:solidFill>
                <a:srgbClr val="FFFFFF"/>
              </a:solidFill>
              <a:latin typeface="Corbel"/>
              <a:cs typeface="Corbel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99251" y="1720840"/>
            <a:ext cx="69281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Spaghetti </a:t>
            </a:r>
            <a:r>
              <a:rPr lang="de-DE" dirty="0" err="1">
                <a:solidFill>
                  <a:schemeClr val="bg1"/>
                </a:solidFill>
                <a:latin typeface="Corbel"/>
                <a:cs typeface="Corbel"/>
              </a:rPr>
              <a:t>Bolognaise</a:t>
            </a:r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 und Tomatensalat</a:t>
            </a: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Vegetarische „</a:t>
            </a:r>
            <a:r>
              <a:rPr lang="de-DE" dirty="0" err="1">
                <a:solidFill>
                  <a:schemeClr val="bg1"/>
                </a:solidFill>
                <a:latin typeface="Corbel"/>
                <a:cs typeface="Corbel"/>
              </a:rPr>
              <a:t>Bolognaise</a:t>
            </a:r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“</a:t>
            </a:r>
          </a:p>
          <a:p>
            <a:br>
              <a:rPr lang="de-DE" dirty="0">
                <a:solidFill>
                  <a:schemeClr val="bg1"/>
                </a:solidFill>
                <a:latin typeface="Corbel"/>
                <a:cs typeface="Corbel"/>
              </a:rPr>
            </a:br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Schweinesteak mit Blumenkohl und Kartoffelbrei</a:t>
            </a: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Vegetarisches „Steak“</a:t>
            </a:r>
          </a:p>
          <a:p>
            <a:endParaRPr lang="de-DE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Fleischknödel mit Spinat, Eiern und Kartoffeln</a:t>
            </a: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Vegetarischer Knödel</a:t>
            </a:r>
          </a:p>
          <a:p>
            <a:endParaRPr lang="de-DE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dirty="0" err="1">
                <a:solidFill>
                  <a:schemeClr val="bg1"/>
                </a:solidFill>
                <a:latin typeface="Corbel"/>
                <a:cs typeface="Corbel"/>
              </a:rPr>
              <a:t>Maccaroni</a:t>
            </a:r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 und </a:t>
            </a:r>
            <a:r>
              <a:rPr lang="de-DE" dirty="0" err="1">
                <a:solidFill>
                  <a:schemeClr val="bg1"/>
                </a:solidFill>
                <a:latin typeface="Corbel"/>
                <a:cs typeface="Corbel"/>
              </a:rPr>
              <a:t>Fleischkößchen</a:t>
            </a:r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 in Tomatensoße mit Italienischem Salat</a:t>
            </a:r>
          </a:p>
          <a:p>
            <a:r>
              <a:rPr lang="de-DE" dirty="0">
                <a:solidFill>
                  <a:schemeClr val="bg1"/>
                </a:solidFill>
              </a:rPr>
              <a:t>Vegetarische Klößchen in Tomatensoße</a:t>
            </a:r>
          </a:p>
          <a:p>
            <a:endParaRPr lang="de-DE" dirty="0">
              <a:solidFill>
                <a:schemeClr val="bg1"/>
              </a:solidFill>
              <a:latin typeface="Corbel"/>
              <a:cs typeface="Corbel"/>
            </a:endParaRP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Schinkensteak mit Kartoffeln und Sauerkraut</a:t>
            </a:r>
          </a:p>
          <a:p>
            <a:r>
              <a:rPr lang="de-DE" dirty="0">
                <a:solidFill>
                  <a:schemeClr val="bg1"/>
                </a:solidFill>
                <a:latin typeface="Corbel"/>
                <a:cs typeface="Corbel"/>
              </a:rPr>
              <a:t>Vegetarischer Hamburger</a:t>
            </a:r>
          </a:p>
        </p:txBody>
      </p:sp>
    </p:spTree>
    <p:extLst>
      <p:ext uri="{BB962C8B-B14F-4D97-AF65-F5344CB8AC3E}">
        <p14:creationId xmlns:p14="http://schemas.microsoft.com/office/powerpoint/2010/main" val="239772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</vt:lpstr>
      <vt:lpstr>PowerPoint-Präsentation</vt:lpstr>
    </vt:vector>
  </TitlesOfParts>
  <Company>DISDH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Hauska, Christian [DiSDH]</dc:creator>
  <cp:lastModifiedBy>Stephanie Richter</cp:lastModifiedBy>
  <cp:revision>105</cp:revision>
  <cp:lastPrinted>2020-11-12T13:37:03Z</cp:lastPrinted>
  <dcterms:created xsi:type="dcterms:W3CDTF">2019-08-30T08:55:42Z</dcterms:created>
  <dcterms:modified xsi:type="dcterms:W3CDTF">2022-04-21T08:00:02Z</dcterms:modified>
</cp:coreProperties>
</file>